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2"/>
  </p:notesMasterIdLst>
  <p:sldIdLst>
    <p:sldId id="321" r:id="rId6"/>
    <p:sldId id="319" r:id="rId7"/>
    <p:sldId id="314" r:id="rId8"/>
    <p:sldId id="322" r:id="rId9"/>
    <p:sldId id="323" r:id="rId10"/>
    <p:sldId id="324"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with Picture Slide" id="{63D2E889-0739-4A6E-B185-D5D1175C00F9}">
          <p14:sldIdLst>
            <p14:sldId id="314"/>
            <p14:sldId id="322"/>
            <p14:sldId id="323"/>
            <p14:sldId id="324"/>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7" d="100"/>
          <a:sy n="87" d="100"/>
        </p:scale>
        <p:origin x="528"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Leadership	</a:t>
            </a:r>
          </a:p>
          <a:p>
            <a:pPr lvl="1"/>
            <a:r>
              <a:rPr lang="en-US" dirty="0"/>
              <a:t>How to be a Team Player?</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617784"/>
            <a:ext cx="8107181" cy="4536953"/>
          </a:xfrm>
        </p:spPr>
        <p:txBody>
          <a:bodyPr/>
          <a:lstStyle/>
          <a:p>
            <a:pPr lvl="1">
              <a:defRPr/>
            </a:pPr>
            <a:r>
              <a:rPr lang="en-US" dirty="0"/>
              <a:t>Are you a good listener?</a:t>
            </a:r>
          </a:p>
          <a:p>
            <a:pPr lvl="1">
              <a:defRPr/>
            </a:pPr>
            <a:r>
              <a:rPr lang="en-US" dirty="0"/>
              <a:t>Do you listen to others without judging or disputing opinions or bullying them?</a:t>
            </a:r>
          </a:p>
          <a:p>
            <a:pPr lvl="1">
              <a:defRPr/>
            </a:pPr>
            <a:r>
              <a:rPr lang="en-US" dirty="0"/>
              <a:t>Do you encourage others to participate?</a:t>
            </a:r>
          </a:p>
          <a:p>
            <a:endParaRPr lang="en-US" dirty="0"/>
          </a:p>
        </p:txBody>
      </p:sp>
      <p:pic>
        <p:nvPicPr>
          <p:cNvPr id="13" name="Picture 2">
            <a:extLst>
              <a:ext uri="{FF2B5EF4-FFF2-40B4-BE49-F238E27FC236}">
                <a16:creationId xmlns:a16="http://schemas.microsoft.com/office/drawing/2014/main" id="{1C7E353E-810E-4BE9-8959-EC478E4914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45061" y="1617784"/>
            <a:ext cx="2316162" cy="245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a:extLst>
              <a:ext uri="{FF2B5EF4-FFF2-40B4-BE49-F238E27FC236}">
                <a16:creationId xmlns:a16="http://schemas.microsoft.com/office/drawing/2014/main" id="{526F58CD-E074-49B9-914D-3728FF27F7F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1898" y="4076821"/>
            <a:ext cx="3007460" cy="2077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412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617784"/>
            <a:ext cx="6972973" cy="4536953"/>
          </a:xfrm>
        </p:spPr>
        <p:txBody>
          <a:bodyPr/>
          <a:lstStyle/>
          <a:p>
            <a:pPr lvl="1">
              <a:defRPr/>
            </a:pPr>
            <a:r>
              <a:rPr lang="en-US" dirty="0"/>
              <a:t>Are you sensitive when your friend has personal problems?</a:t>
            </a:r>
          </a:p>
          <a:p>
            <a:pPr lvl="1">
              <a:defRPr/>
            </a:pPr>
            <a:r>
              <a:rPr lang="en-US" dirty="0"/>
              <a:t>Are you on time when you are supposed to meet friends?</a:t>
            </a:r>
          </a:p>
          <a:p>
            <a:pPr lvl="1">
              <a:defRPr/>
            </a:pPr>
            <a:r>
              <a:rPr lang="en-US" dirty="0"/>
              <a:t>Do you offer support or offer to find someone who can help?</a:t>
            </a:r>
          </a:p>
          <a:p>
            <a:pPr lvl="1">
              <a:defRPr/>
            </a:pPr>
            <a:endParaRPr lang="en-US" dirty="0"/>
          </a:p>
        </p:txBody>
      </p:sp>
      <p:pic>
        <p:nvPicPr>
          <p:cNvPr id="6" name="Picture 3">
            <a:extLst>
              <a:ext uri="{FF2B5EF4-FFF2-40B4-BE49-F238E27FC236}">
                <a16:creationId xmlns:a16="http://schemas.microsoft.com/office/drawing/2014/main" id="{9D9571EF-E2FF-419D-A9D1-CC11C28986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58367" y="1887416"/>
            <a:ext cx="2741613" cy="249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192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626577"/>
            <a:ext cx="6972973" cy="4528160"/>
          </a:xfrm>
        </p:spPr>
        <p:txBody>
          <a:bodyPr/>
          <a:lstStyle/>
          <a:p>
            <a:pPr lvl="1">
              <a:defRPr/>
            </a:pPr>
            <a:r>
              <a:rPr lang="en-US" dirty="0"/>
              <a:t>Do you accept your friends as they are?</a:t>
            </a:r>
          </a:p>
          <a:p>
            <a:pPr lvl="1">
              <a:defRPr/>
            </a:pPr>
            <a:r>
              <a:rPr lang="en-US" dirty="0"/>
              <a:t>Are you excited for your friends when something good happens to them?</a:t>
            </a:r>
          </a:p>
          <a:p>
            <a:pPr lvl="1">
              <a:defRPr/>
            </a:pPr>
            <a:r>
              <a:rPr lang="en-US" dirty="0"/>
              <a:t>Do you eagerly lend a helping hand?</a:t>
            </a:r>
          </a:p>
          <a:p>
            <a:pPr lvl="1">
              <a:defRPr/>
            </a:pPr>
            <a:endParaRPr lang="en-US" dirty="0"/>
          </a:p>
          <a:p>
            <a:pPr lvl="1">
              <a:defRPr/>
            </a:pPr>
            <a:endParaRPr lang="en-US" dirty="0"/>
          </a:p>
        </p:txBody>
      </p:sp>
      <p:pic>
        <p:nvPicPr>
          <p:cNvPr id="5" name="Picture 3">
            <a:extLst>
              <a:ext uri="{FF2B5EF4-FFF2-40B4-BE49-F238E27FC236}">
                <a16:creationId xmlns:a16="http://schemas.microsoft.com/office/drawing/2014/main" id="{4DAB38D1-79D9-4B73-9FC1-16A90247DE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83415" y="1626577"/>
            <a:ext cx="2982913"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686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How to be a Team Player?</a:t>
            </a:r>
          </a:p>
        </p:txBody>
      </p:sp>
      <p:pic>
        <p:nvPicPr>
          <p:cNvPr id="7" name="Picture 1">
            <a:extLst>
              <a:ext uri="{FF2B5EF4-FFF2-40B4-BE49-F238E27FC236}">
                <a16:creationId xmlns:a16="http://schemas.microsoft.com/office/drawing/2014/main" id="{CAEED58E-D161-416A-A3A9-F5CC0C0AD3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08584" y="1488831"/>
            <a:ext cx="3886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605CEB0D-500D-49EF-9C64-8ACD221EADB8}"/>
              </a:ext>
            </a:extLst>
          </p:cNvPr>
          <p:cNvSpPr/>
          <p:nvPr/>
        </p:nvSpPr>
        <p:spPr>
          <a:xfrm>
            <a:off x="615462" y="5433769"/>
            <a:ext cx="10964007" cy="892552"/>
          </a:xfrm>
          <a:prstGeom prst="rect">
            <a:avLst/>
          </a:prstGeom>
        </p:spPr>
        <p:txBody>
          <a:bodyPr wrap="square">
            <a:spAutoFit/>
          </a:bodyPr>
          <a:lstStyle/>
          <a:p>
            <a:pPr algn="ctr">
              <a:spcBef>
                <a:spcPct val="50000"/>
              </a:spcBef>
            </a:pPr>
            <a:r>
              <a:rPr lang="en-US" altLang="en-US" sz="2600" dirty="0">
                <a:latin typeface="Open Sans" panose="020B0606030504020204"/>
              </a:rPr>
              <a:t>If you answered “Yes” to the questions, then you are on your way to being a great teammate!</a:t>
            </a:r>
          </a:p>
        </p:txBody>
      </p:sp>
    </p:spTree>
    <p:extLst>
      <p:ext uri="{BB962C8B-B14F-4D97-AF65-F5344CB8AC3E}">
        <p14:creationId xmlns:p14="http://schemas.microsoft.com/office/powerpoint/2010/main" val="390799493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schemas.microsoft.com/office/2006/documentManagement/types"/>
    <ds:schemaRef ds:uri="http://www.w3.org/XML/1998/namespace"/>
    <ds:schemaRef ds:uri="http://purl.org/dc/elements/1.1/"/>
    <ds:schemaRef ds:uri="http://schemas.microsoft.com/sharepoint/v3"/>
    <ds:schemaRef ds:uri="http://purl.org/dc/dcmitype/"/>
    <ds:schemaRef ds:uri="05d88611-e516-4d1a-b12e-39107e78b3d0"/>
    <ds:schemaRef ds:uri="56ea17bb-c96d-4826-b465-01eec0dd23dd"/>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61</TotalTime>
  <Words>143</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How to be a Team Player?</vt:lpstr>
      <vt:lpstr>How to be a Team Player?</vt:lpstr>
      <vt:lpstr>How to be a Team Player?</vt:lpstr>
      <vt:lpstr>How to be a Team Player?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2017-07-12T21:29:38Z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